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81" r:id="rId2"/>
    <p:sldId id="282" r:id="rId3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24/08/2022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8040" y="1852877"/>
            <a:ext cx="6492459" cy="3424982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300" dirty="0"/>
              <a:t>La Asociación Deportiva Nacional de Tiro con Armas</a:t>
            </a:r>
            <a:br>
              <a:rPr lang="es-GT" sz="2300" dirty="0"/>
            </a:br>
            <a:r>
              <a:rPr lang="es-GT" sz="2300" dirty="0"/>
              <a:t>de Caza con relación al numeral 23 del artículo 10,</a:t>
            </a:r>
            <a:br>
              <a:rPr lang="es-GT" sz="2300" dirty="0"/>
            </a:br>
            <a:r>
              <a:rPr lang="es-GT" sz="2300" dirty="0"/>
              <a:t>Capítulo segundo del Decreto No. 57-2008                informa:</a:t>
            </a:r>
            <a:br>
              <a:rPr lang="es-GT" sz="2300" dirty="0"/>
            </a:br>
            <a:br>
              <a:rPr lang="es-GT" sz="1000" dirty="0"/>
            </a:br>
            <a:r>
              <a:rPr lang="es-MX" sz="2300" dirty="0"/>
              <a:t>Que los informes publicados en este numeral son los últimos recibidos de Auditorías Gubernamentales realizadas. Contraloría General de Cuentas Confederación Deportiva Autónoma de Guatemala Comité Olímpico Guatemalteco. </a:t>
            </a:r>
            <a:endParaRPr lang="es-GT" sz="2300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2470148" y="2103775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534680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23, Ley de Acceso a la Información Pública)</a:t>
            </a:r>
          </a:p>
          <a:p>
            <a:r>
              <a:rPr lang="es-GT" sz="850" b="1" dirty="0"/>
              <a:t>INFORMES FINALES DE AUDITORIAS GUBERNAMENTALES O PRIVADAS</a:t>
            </a:r>
          </a:p>
          <a:p>
            <a:r>
              <a:rPr lang="es-GT" sz="900" b="1" dirty="0"/>
              <a:t>Vigente período 2022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836965" y="7262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50" b="1" dirty="0"/>
              <a:t>Asociación Deportiva Nacional de Tiro con Armas de Caza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133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29" y="-453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4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7741" y="1908311"/>
            <a:ext cx="6241770" cy="3382248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100" dirty="0"/>
              <a:t>La Asociación Deportiva Nacional de Tiro con Armas</a:t>
            </a:r>
            <a:br>
              <a:rPr lang="es-GT" sz="2100" dirty="0"/>
            </a:br>
            <a:r>
              <a:rPr lang="es-GT" sz="2100" dirty="0"/>
              <a:t>de Caza con relación al numeral 23 del artículo 10,</a:t>
            </a:r>
            <a:br>
              <a:rPr lang="es-GT" sz="2100" dirty="0"/>
            </a:br>
            <a:r>
              <a:rPr lang="es-GT" sz="2100" dirty="0"/>
              <a:t>Capítulo segundo del Decreto No. 57-2008                informa:</a:t>
            </a:r>
            <a:br>
              <a:rPr lang="es-GT" sz="2100" dirty="0"/>
            </a:br>
            <a:r>
              <a:rPr lang="es-GT" sz="2100" dirty="0"/>
              <a:t>Que los informes publicados en este numeral </a:t>
            </a:r>
            <a:br>
              <a:rPr lang="es-GT" sz="2100" dirty="0"/>
            </a:br>
            <a:r>
              <a:rPr lang="es-GT" sz="2100" dirty="0"/>
              <a:t>son los últimos recibidos de Auditorías                Gubernamentales realizadas.</a:t>
            </a:r>
            <a:br>
              <a:rPr lang="es-GT" sz="2100" dirty="0"/>
            </a:br>
            <a:r>
              <a:rPr lang="es-GT" sz="2100" dirty="0"/>
              <a:t>Confederación Deportiva Autónoma de Guatemala      última auditoría período Enero – Octubre 2018.</a:t>
            </a:r>
            <a:br>
              <a:rPr lang="es-GT" sz="2100" dirty="0"/>
            </a:br>
            <a:r>
              <a:rPr lang="es-GT" sz="2100" dirty="0"/>
              <a:t>Contraloría General de Cuentas última auditoría                   período Enero – Diciembre 2014. 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2470148" y="1938675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537220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/>
          <p:cNvGrpSpPr/>
          <p:nvPr/>
        </p:nvGrpSpPr>
        <p:grpSpPr>
          <a:xfrm>
            <a:off x="593619" y="5413"/>
            <a:ext cx="7956761" cy="1200545"/>
            <a:chOff x="596344" y="329565"/>
            <a:chExt cx="7956761" cy="1200545"/>
          </a:xfrm>
        </p:grpSpPr>
        <p:pic>
          <p:nvPicPr>
            <p:cNvPr id="9" name="Imagen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6344" y="329565"/>
              <a:ext cx="2490390" cy="1200545"/>
            </a:xfrm>
            <a:prstGeom prst="rect">
              <a:avLst/>
            </a:prstGeom>
            <a:ln>
              <a:noFill/>
            </a:ln>
            <a:effectLst>
              <a:softEdge rad="12700"/>
            </a:effectLst>
          </p:spPr>
        </p:pic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2992090" y="1101198"/>
              <a:ext cx="5561015" cy="23726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br>
                <a:rPr lang="es-GT" sz="1300" b="1" dirty="0"/>
              </a:br>
              <a:br>
                <a:rPr lang="es-GT" sz="1300" b="1" dirty="0"/>
              </a:br>
              <a:br>
                <a:rPr lang="es-GT" sz="1300" b="1" dirty="0"/>
              </a:br>
              <a:r>
                <a:rPr lang="es-GT" sz="1300" b="1" dirty="0"/>
                <a:t>Asociación Deportiva Nacional de Tiro con Armas de Caza</a:t>
              </a:r>
            </a:p>
          </p:txBody>
        </p:sp>
        <p:pic>
          <p:nvPicPr>
            <p:cNvPr id="13" name="Imagen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6074" y="1088341"/>
              <a:ext cx="5619048" cy="25714"/>
            </a:xfrm>
            <a:prstGeom prst="rect">
              <a:avLst/>
            </a:prstGeom>
          </p:spPr>
        </p:pic>
      </p:grp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23, Ley de Acceso a la Información Pública)</a:t>
            </a:r>
          </a:p>
          <a:p>
            <a:r>
              <a:rPr lang="es-GT" sz="850" b="1" dirty="0"/>
              <a:t>INFORMES FINALES DE AUDITORIAS GUBERNAMENTALES O PRIVADAS</a:t>
            </a:r>
          </a:p>
          <a:p>
            <a:r>
              <a:rPr lang="es-GT" sz="900" b="1" dirty="0"/>
              <a:t>Vigente período 2019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077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3208</TotalTime>
  <Words>210</Words>
  <Application>Microsoft Office PowerPoint</Application>
  <PresentationFormat>Carta (216 x 279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La Asociación Deportiva Nacional de Tiro con Armas de Caza con relación al numeral 23 del artículo 10, Capítulo segundo del Decreto No. 57-2008                informa:  Que los informes publicados en este numeral son los últimos recibidos de Auditorías Gubernamentales realizadas. Contraloría General de Cuentas Confederación Deportiva Autónoma de Guatemala Comité Olímpico Guatemalteco. </vt:lpstr>
      <vt:lpstr>La Asociación Deportiva Nacional de Tiro con Armas de Caza con relación al numeral 23 del artículo 10, Capítulo segundo del Decreto No. 57-2008                informa: Que los informes publicados en este numeral  son los últimos recibidos de Auditorías                Gubernamentales realizadas. Confederación Deportiva Autónoma de Guatemala      última auditoría período Enero – Octubre 2018. Contraloría General de Cuentas última auditoría                   período Enero – Diciembre 2014.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209</cp:revision>
  <cp:lastPrinted>2020-02-25T16:46:57Z</cp:lastPrinted>
  <dcterms:created xsi:type="dcterms:W3CDTF">2017-06-09T21:20:02Z</dcterms:created>
  <dcterms:modified xsi:type="dcterms:W3CDTF">2022-08-24T17:08:52Z</dcterms:modified>
</cp:coreProperties>
</file>